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Automotive Communication Fundamentals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How Modern Vehicles Think, Share, and Respond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What automotive communication is</a:t>
            </a:r>
          </a:p>
          <a:p>
            <a:pPr/>
            <a:r>
              <a:t>How vehicle systems evolved</a:t>
            </a:r>
          </a:p>
          <a:p>
            <a:pPr/>
            <a:r>
              <a:t>Why networks are necessary</a:t>
            </a:r>
          </a:p>
          <a:p>
            <a:pPr/>
            <a:r>
              <a:t>How systems interact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is Automotive Communication?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Exchange of information between components</a:t>
            </a:r>
          </a:p>
          <a:p>
            <a:pPr/>
            <a:r>
              <a:t>Systems work together electronically</a:t>
            </a:r>
          </a:p>
          <a:p>
            <a:pPr/>
            <a:r>
              <a:t>Modern vehicles are networked systems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Simple Communication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Brake pressed</a:t>
            </a:r>
          </a:p>
          <a:p>
            <a:pPr/>
            <a:r>
              <a:t>Signal sent to module</a:t>
            </a:r>
          </a:p>
          <a:p>
            <a:pPr/>
            <a:r>
              <a:t>Brake lights turn 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Evolution of Vehicles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Mechanical → Electrical → Networked</a:t>
            </a:r>
          </a:p>
          <a:p>
            <a:pPr/>
            <a:r>
              <a:t>Standalone → Integrated systems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Old vs Modern Vehicles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Old: Direct wiring, separate systems</a:t>
            </a:r>
          </a:p>
          <a:p>
            <a:pPr/>
            <a:r>
              <a:t>Modern: Shared data, connected modules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Why Networks Exist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Reduce wiring</a:t>
            </a:r>
          </a:p>
          <a:p>
            <a:pPr/>
            <a:r>
              <a:t>Improve efficiency</a:t>
            </a:r>
          </a:p>
          <a:p>
            <a:pPr/>
            <a:r>
              <a:t>Enable data sharing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System Thinking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Input → Process → Output</a:t>
            </a:r>
          </a:p>
          <a:p>
            <a:pPr/>
            <a:r>
              <a:t>All systems follow this pattern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Modules as Computers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PCM, BCM, ABS</a:t>
            </a:r>
          </a:p>
          <a:p>
            <a:pPr/>
            <a:r>
              <a:t>Each module makes decisions</a:t>
            </a:r>
          </a:p>
          <a:p>
            <a:pPr/>
            <a:r>
              <a:t>Modules communicate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Signals vs Messages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Signal = electrical input</a:t>
            </a:r>
          </a:p>
          <a:p>
            <a:pPr/>
            <a:r>
              <a:t>Message = interpreted data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Vehicle Networks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CAN, LIN, Ethernet</a:t>
            </a:r>
          </a:p>
          <a:p>
            <a:pPr/>
            <a:r>
              <a:t>Connect systems together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Key Concept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Vehicles are systems of communication</a:t>
            </a:r>
          </a:p>
          <a:p>
            <a:pPr/>
            <a:r>
              <a:t>Everything works together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