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Manual Transmission Systems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/>
            <a:r>
              <a:t>Power Flow &amp; Purpose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Why Do We Need a Transmission?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/>
            <a:r>
              <a:t>Limited engine RPM</a:t>
            </a:r>
          </a:p>
          <a:p>
            <a:pPr/>
            <a:r>
              <a:t>Need torque &amp; speed control</a:t>
            </a:r>
          </a:p>
          <a:p>
            <a:pPr/>
            <a:r>
              <a:t>Transmission translates power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Drivetrain Layout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/>
            <a:r>
              <a:t>Engine → Clutch → Transmission → Differential → Axles → Wheels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Torque vs Speed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/>
            <a:r>
              <a:t>Low gear = high torque</a:t>
            </a:r>
          </a:p>
          <a:p>
            <a:pPr/>
            <a:r>
              <a:t>High gear = high speed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Gear Ratios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/>
            <a:r>
              <a:t>Input vs output speed</a:t>
            </a:r>
          </a:p>
          <a:p>
            <a:pPr/>
            <a:r>
              <a:t>Torque multiplication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Gear Types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/>
            <a:r>
              <a:t>Spur gears</a:t>
            </a:r>
          </a:p>
          <a:p>
            <a:pPr/>
            <a:r>
              <a:t>Helical gears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Countershaft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/>
            <a:r>
              <a:t>Splits and redirects power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Transmission Components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/>
            <a:r>
              <a:t>Input shaft</a:t>
            </a:r>
          </a:p>
          <a:p>
            <a:pPr/>
            <a:r>
              <a:t>Output shaft</a:t>
            </a:r>
          </a:p>
          <a:p>
            <a:pPr/>
            <a:r>
              <a:t>Countershaft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Support Components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/>
            <a:r>
              <a:t>Bearings</a:t>
            </a:r>
          </a:p>
          <a:p>
            <a:pPr/>
            <a:r>
              <a:t>Housing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Synchronizers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/>
            <a:r>
              <a:t>Match gear speeds</a:t>
            </a:r>
          </a:p>
          <a:p>
            <a:pPr/>
            <a:r>
              <a:t>Enable smooth shifting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Shift Mechanism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/>
            <a:r>
              <a:t>Shift forks</a:t>
            </a:r>
          </a:p>
          <a:p>
            <a:pPr/>
            <a:r>
              <a:t>Rails</a:t>
            </a:r>
          </a:p>
          <a:p>
            <a:pPr/>
            <a:r>
              <a:t>Detents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Clutch System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/>
            <a:r>
              <a:t>Engage/disengage engine</a:t>
            </a:r>
          </a:p>
          <a:p>
            <a:pPr/>
            <a:r>
              <a:t>Flywheel</a:t>
            </a:r>
          </a:p>
          <a:p>
            <a:pPr/>
            <a:r>
              <a:t>Pressure plate</a:t>
            </a:r>
          </a:p>
          <a:p>
            <a:pPr/>
            <a:r>
              <a:t>Clutch disc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Clutch Failures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/>
            <a:r>
              <a:t>Slipping</a:t>
            </a:r>
          </a:p>
          <a:p>
            <a:pPr/>
            <a:r>
              <a:t>Dragging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Transaxle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/>
            <a:r>
              <a:t>Transmission + differential combined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Differential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/>
            <a:r>
              <a:t>Allows wheels to rotate at different speeds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Diagnostics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/>
            <a:r>
              <a:t>Grinding</a:t>
            </a:r>
          </a:p>
          <a:p>
            <a:pPr/>
            <a:r>
              <a:t>Noise</a:t>
            </a:r>
          </a:p>
          <a:p>
            <a:pPr/>
            <a:r>
              <a:t>Hard shifting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Diagnostic Process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/>
            <a:r>
              <a:t>Verify</a:t>
            </a:r>
          </a:p>
          <a:p>
            <a:pPr/>
            <a:r>
              <a:t>Inspect</a:t>
            </a:r>
          </a:p>
          <a:p>
            <a:pPr/>
            <a:r>
              <a:t>Test</a:t>
            </a:r>
          </a:p>
          <a:p>
            <a:pPr/>
            <a:r>
              <a:t>Confirm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Removal &amp; Installation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/>
            <a:r>
              <a:t>Safety first</a:t>
            </a:r>
          </a:p>
          <a:p>
            <a:pPr/>
            <a:r>
              <a:t>Disconnect components</a:t>
            </a:r>
          </a:p>
          <a:p>
            <a:pPr/>
            <a:r>
              <a:t>Align properly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Inspection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/>
            <a:r>
              <a:t>Check wear patterns</a:t>
            </a:r>
          </a:p>
          <a:p>
            <a:pPr/>
            <a:r>
              <a:t>Measure tolerances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Rebuild Overview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/>
            <a:r>
              <a:t>Disassemble</a:t>
            </a:r>
          </a:p>
          <a:p>
            <a:pPr/>
            <a:r>
              <a:t>Inspect</a:t>
            </a:r>
          </a:p>
          <a:p>
            <a:pPr/>
            <a:r>
              <a:t>Replace</a:t>
            </a:r>
          </a:p>
          <a:p>
            <a:pPr/>
            <a:r>
              <a:t>Reassemble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